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1" r:id="rId1"/>
    <p:sldMasterId id="2147483695" r:id="rId2"/>
    <p:sldMasterId id="2147483708" r:id="rId3"/>
    <p:sldMasterId id="2147483717" r:id="rId4"/>
  </p:sldMasterIdLst>
  <p:notesMasterIdLst>
    <p:notesMasterId r:id="rId6"/>
  </p:notesMasterIdLst>
  <p:sldIdLst>
    <p:sldId id="2069" r:id="rId5"/>
  </p:sldIdLst>
  <p:sldSz cx="12192000" cy="6858000"/>
  <p:notesSz cx="6858000" cy="9144000"/>
  <p:embeddedFontLst>
    <p:embeddedFont>
      <p:font typeface="Proxima Soft" panose="02000506030000020004" pitchFamily="2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ji Fujimori (藤森 源司)" initials="GF(源" lastIdx="3" clrIdx="0">
    <p:extLst>
      <p:ext uri="{19B8F6BF-5375-455C-9EA6-DF929625EA0E}">
        <p15:presenceInfo xmlns:p15="http://schemas.microsoft.com/office/powerpoint/2012/main" userId="Genji Fujimori (藤森 源司)" providerId="None"/>
      </p:ext>
    </p:extLst>
  </p:cmAuthor>
  <p:cmAuthor id="2" name="Microsoft Office User" initials="MOU" lastIdx="3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ED"/>
    <a:srgbClr val="3CA05C"/>
    <a:srgbClr val="1E1E1E"/>
    <a:srgbClr val="F03E24"/>
    <a:srgbClr val="221E1F"/>
    <a:srgbClr val="BEBFBD"/>
    <a:srgbClr val="FFBC00"/>
    <a:srgbClr val="FFFFFF"/>
    <a:srgbClr val="31A353"/>
    <a:srgbClr val="E5F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359"/>
    <p:restoredTop sz="55077"/>
  </p:normalViewPr>
  <p:slideViewPr>
    <p:cSldViewPr snapToGrid="0" snapToObjects="1" showGuides="1">
      <p:cViewPr varScale="1">
        <p:scale>
          <a:sx n="58" d="100"/>
          <a:sy n="58" d="100"/>
        </p:scale>
        <p:origin x="2024" y="200"/>
      </p:cViewPr>
      <p:guideLst/>
    </p:cSldViewPr>
  </p:slideViewPr>
  <p:outlineViewPr>
    <p:cViewPr>
      <p:scale>
        <a:sx n="33" d="100"/>
        <a:sy n="33" d="100"/>
      </p:scale>
      <p:origin x="0" y="-611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Proxima Soft" panose="02000506030000020004" pitchFamily="2" charset="0"/>
              </a:defRPr>
            </a:lvl1pPr>
          </a:lstStyle>
          <a:p>
            <a:fld id="{17E4851C-EC11-EE47-B54D-D863EF5ED85D}" type="datetimeFigureOut">
              <a:rPr lang="en-US" smtClean="0"/>
              <a:pPr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Proxima Soft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Proxima Soft" panose="02000506030000020004" pitchFamily="2" charset="0"/>
              </a:defRPr>
            </a:lvl1pPr>
          </a:lstStyle>
          <a:p>
            <a:fld id="{459E1432-67F2-8E4D-9C6D-89CE7AAB9B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Proxima Soft" panose="0200050603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us build a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Proxima Soft" panose="02000506030000020004" pitchFamily="2" charset="0"/>
                <a:ea typeface="+mn-ea"/>
                <a:cs typeface="+mn-cs"/>
              </a:rPr>
              <a:t>Timeline Chart </a:t>
            </a:r>
            <a:r>
              <a:rPr lang="en-US"/>
              <a:t>Data Viz Project!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1432-67F2-8E4D-9C6D-89CE7AAB9B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1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4"/>
            <a:ext cx="5291926" cy="2769175"/>
          </a:xfrm>
        </p:spPr>
        <p:txBody>
          <a:bodyPr anchor="t">
            <a:normAutofit/>
          </a:bodyPr>
          <a:lstStyle>
            <a:lvl1pPr marL="0" indent="0" algn="l"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8" name="Picture 37" descr="A close up of a guitar&#10;&#10;Description generated with high confidence">
            <a:extLst>
              <a:ext uri="{FF2B5EF4-FFF2-40B4-BE49-F238E27FC236}">
                <a16:creationId xmlns:a16="http://schemas.microsoft.com/office/drawing/2014/main" id="{2F1289F5-FE20-4A37-95B1-53E9C5721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527"/>
          <a:stretch/>
        </p:blipFill>
        <p:spPr>
          <a:xfrm>
            <a:off x="7279207" y="152400"/>
            <a:ext cx="491279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07EF3-277B-0E4A-8448-1153CF622C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C5E37-9CEE-C344-B977-7464018242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65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617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802949A-1A09-2A40-828E-9B04698AD7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A26B23-E701-7146-92BC-1347BAC23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178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983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76293B-A84B-7048-AE51-1F21A37CF3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1C901-8AD4-F146-9DA9-05B2006D3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80584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422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74D1B-AE5F-834F-8D8D-C7F26175F0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637F3-75B1-3D48-AA83-CB016FB73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48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: Chart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0248B8EA-9D01-428E-804C-5CC4812AD929}"/>
              </a:ext>
            </a:extLst>
          </p:cNvPr>
          <p:cNvSpPr/>
          <p:nvPr userDrawn="1"/>
        </p:nvSpPr>
        <p:spPr>
          <a:xfrm>
            <a:off x="836613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28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145FF500-2A38-4482-856F-EAA07453D2B9}"/>
              </a:ext>
            </a:extLst>
          </p:cNvPr>
          <p:cNvSpPr/>
          <p:nvPr userDrawn="1"/>
        </p:nvSpPr>
        <p:spPr>
          <a:xfrm>
            <a:off x="4450080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1" name="流程图: 文档 10" descr="e7d195523061f1c093d753f9ae026c02ea2377d8e563bb0a6AD317B17F88BFF3CFA045DFD56CE85E8FE70343E6872691953A13787B687769404B6FACEB7BEB2E9466EABD072654A937E8A0C33F7F4B8926CC336D3603312889F6633FA37D5D38D079DEE4294BFCECF07CB56207628E6507BCAEF1EA36F8574AC381904989FD42F67D9D8EF2541297">
            <a:extLst>
              <a:ext uri="{FF2B5EF4-FFF2-40B4-BE49-F238E27FC236}">
                <a16:creationId xmlns:a16="http://schemas.microsoft.com/office/drawing/2014/main" id="{418911BA-9ADF-4357-A696-C88C65C6ED8C}"/>
              </a:ext>
            </a:extLst>
          </p:cNvPr>
          <p:cNvSpPr/>
          <p:nvPr userDrawn="1"/>
        </p:nvSpPr>
        <p:spPr>
          <a:xfrm>
            <a:off x="8063548" y="1920875"/>
            <a:ext cx="3291840" cy="4572000"/>
          </a:xfrm>
          <a:prstGeom prst="flowChartDocumen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0">
              <a:latin typeface="Proxima Soft" panose="02000506030000020004" pitchFamily="2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C5EF6E-AA9E-4D67-91E7-A7B5E103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13" y="2037644"/>
            <a:ext cx="3130841" cy="9484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990459A-9F74-430A-AB7C-DB70B6BC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113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6136C9-395B-8E48-BB94-09D9D53E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C1D45DF-7ED7-3449-A369-1C85A7FB090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0580" y="2037643"/>
            <a:ext cx="3130841" cy="93175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9D42B7C-CD81-8D41-8363-3A1F33B00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30580" y="2996475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32BA2A-3B28-804C-9907-E068C229788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141077" y="2037642"/>
            <a:ext cx="3130841" cy="94840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4A83F4A-767D-3A45-8E27-E71E1221BE7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41077" y="3013122"/>
            <a:ext cx="3130840" cy="25042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000"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sz="1800" b="0" i="0">
                <a:latin typeface="Proxima Soft" panose="02000506030000020004" pitchFamily="2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E9B4424-A7F7-9545-B6C0-26B73EED99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049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80" y="1829884"/>
            <a:ext cx="3607293" cy="4667250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2620" y="1825625"/>
            <a:ext cx="8229600" cy="4878639"/>
          </a:xfr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b="0" i="0">
                <a:latin typeface="Proxima Soft" panose="02000506030000020004" pitchFamily="2" charset="0"/>
              </a:defRPr>
            </a:lvl2pPr>
            <a:lvl3pPr marL="914400" indent="0">
              <a:buNone/>
              <a:defRPr b="0" i="0">
                <a:latin typeface="Proxima Soft" panose="02000506030000020004" pitchFamily="2" charset="0"/>
              </a:defRPr>
            </a:lvl3pPr>
            <a:lvl4pPr marL="1371600" indent="0">
              <a:buNone/>
              <a:defRPr b="0" i="0">
                <a:latin typeface="Proxima Soft" panose="02000506030000020004" pitchFamily="2" charset="0"/>
              </a:defRPr>
            </a:lvl4pPr>
            <a:lvl5pPr marL="1828800" indent="0">
              <a:buNone/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88320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7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018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1pPr>
              <a:defRPr b="1" i="0">
                <a:latin typeface="Proxima Soft" panose="02000506030000020004" pitchFamily="2" charset="0"/>
              </a:defRPr>
            </a:lvl1pPr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37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: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BFC65D4B-7918-401B-9616-52A4FEC7F1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bk object 16">
            <a:extLst>
              <a:ext uri="{FF2B5EF4-FFF2-40B4-BE49-F238E27FC236}">
                <a16:creationId xmlns:a16="http://schemas.microsoft.com/office/drawing/2014/main" id="{3ACF61FA-F36F-48FF-9164-7B7C105B9495}"/>
              </a:ext>
            </a:extLst>
          </p:cNvPr>
          <p:cNvSpPr/>
          <p:nvPr userDrawn="1"/>
        </p:nvSpPr>
        <p:spPr>
          <a:xfrm>
            <a:off x="0" y="0"/>
            <a:ext cx="11130855" cy="6858000"/>
          </a:xfrm>
          <a:custGeom>
            <a:avLst/>
            <a:gdLst/>
            <a:ahLst/>
            <a:cxnLst/>
            <a:rect l="l" t="t" r="r" b="b"/>
            <a:pathLst>
              <a:path w="15830550" h="9753600">
                <a:moveTo>
                  <a:pt x="15830147" y="0"/>
                </a:moveTo>
                <a:lnTo>
                  <a:pt x="0" y="0"/>
                </a:lnTo>
                <a:lnTo>
                  <a:pt x="0" y="9753599"/>
                </a:lnTo>
                <a:lnTo>
                  <a:pt x="7678807" y="9753599"/>
                </a:lnTo>
                <a:lnTo>
                  <a:pt x="15608710" y="4959319"/>
                </a:lnTo>
                <a:lnTo>
                  <a:pt x="15648317" y="4932451"/>
                </a:lnTo>
                <a:lnTo>
                  <a:pt x="15684531" y="4901961"/>
                </a:lnTo>
                <a:lnTo>
                  <a:pt x="15717168" y="4868171"/>
                </a:lnTo>
                <a:lnTo>
                  <a:pt x="15746046" y="4831408"/>
                </a:lnTo>
                <a:lnTo>
                  <a:pt x="15770982" y="4791997"/>
                </a:lnTo>
                <a:lnTo>
                  <a:pt x="15791795" y="4750261"/>
                </a:lnTo>
                <a:lnTo>
                  <a:pt x="15808300" y="4706526"/>
                </a:lnTo>
                <a:lnTo>
                  <a:pt x="15820315" y="4661116"/>
                </a:lnTo>
                <a:lnTo>
                  <a:pt x="15827659" y="4614356"/>
                </a:lnTo>
                <a:lnTo>
                  <a:pt x="15830147" y="4566572"/>
                </a:lnTo>
                <a:lnTo>
                  <a:pt x="15830147" y="0"/>
                </a:lnTo>
                <a:close/>
              </a:path>
            </a:pathLst>
          </a:custGeom>
          <a:solidFill>
            <a:srgbClr val="EF3F24"/>
          </a:solidFill>
        </p:spPr>
        <p:txBody>
          <a:bodyPr wrap="square" lIns="0" tIns="0" rIns="0" bIns="0" rtlCol="0"/>
          <a:lstStyle/>
          <a:p>
            <a:endParaRPr b="1" i="0">
              <a:latin typeface="Proxima Soft" panose="02000506030000020004" pitchFamily="2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995E584-05CA-4D9A-9575-C18C8D53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56" y="1324843"/>
            <a:ext cx="7315200" cy="27432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088A-DD7C-1D42-862F-8D44826B123A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10043160" y="4344670"/>
            <a:ext cx="2011680" cy="2011680"/>
          </a:xfrm>
        </p:spPr>
        <p:txBody>
          <a:bodyPr anchor="ctr"/>
          <a:lstStyle>
            <a:lvl1pPr>
              <a:defRPr b="1" i="0">
                <a:latin typeface="Proxima Soft" panose="02000506030000020004" pitchFamily="2" charset="0"/>
              </a:defRPr>
            </a:lvl1pPr>
            <a:lvl4pPr marL="1371600" indent="0" algn="l">
              <a:lnSpc>
                <a:spcPct val="100000"/>
              </a:lnSpc>
              <a:buNone/>
              <a:defRPr lang="en-US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7E624A-4919-A944-A402-C3D020582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056" y="4297796"/>
            <a:ext cx="502920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34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27001E5-3D6E-024C-A4F5-85E74526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8BEE61-6B30-504A-B3F7-EF12334A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07EF3-277B-0E4A-8448-1153CF622C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C5E37-9CEE-C344-B977-7464018242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033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647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054E-4F21-424D-AD1A-B198E427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A4E4-042A-5B44-9224-C8F1697FA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6D1F-966A-5745-93D8-13A3DD0E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D510-7ACD-5047-A093-720633A7F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D70E7-5496-E342-BBDA-F681E77F1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802949A-1A09-2A40-828E-9B04698AD7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A26B23-E701-7146-92BC-1347BAC23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178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644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2D09-AC9A-B149-9FC5-10F6B4F0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76293B-A84B-7048-AE51-1F21A37CF3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1C901-8AD4-F146-9DA9-05B2006D3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80584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2143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74D1B-AE5F-834F-8D8D-C7F26175F0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637F3-75B1-3D48-AA83-CB016FB73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7812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3D9BC5-5A75-304D-8B10-17699B0F06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73583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067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14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74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2pPr>
            <a:lvl3pPr>
              <a:defRPr b="1" i="0">
                <a:latin typeface="Proxima Soft" panose="02000506030000020004" pitchFamily="2" charset="0"/>
              </a:defRPr>
            </a:lvl3pPr>
            <a:lvl4pPr>
              <a:defRPr b="1" i="0">
                <a:latin typeface="Proxima Soft" panose="02000506030000020004" pitchFamily="2" charset="0"/>
              </a:defRPr>
            </a:lvl4pPr>
            <a:lvl5pPr>
              <a:defRPr b="1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7038E7D-727C-7246-8F9A-488E0D9D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402CD-0AAE-4943-AD24-6F9322A74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5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4E0D9C-3CA8-4E43-B734-E948E4A81F50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6479-EA7D-8645-87E8-BB825CED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7038E7D-727C-7246-8F9A-488E0D9D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92C6AF-C820-4F46-BF89-0C9B7C912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7FD835-15C3-0641-817F-25A842C6F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5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8B6F-8A66-1840-946F-58F6F8AD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4698-CB2A-8941-AC27-CD395B8B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C2726-3812-5C44-981E-9E762DF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47C2-EED1-AC4F-A461-BE07566B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00BA-36B7-2A43-88A5-63FC7304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CE6E-687F-1840-8E20-689FB4C5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821-7CA3-C748-95AF-E79A4700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defRPr sz="6000"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7D29-7A52-C14B-B8E7-580B3044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8870-5E30-C24B-85DA-2DB9790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4A21-AB06-3647-B81A-2777CDB2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7885-38CC-E242-B24D-EACD87370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024B5-4855-3A4F-B7B2-CA34B73B2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7C2D-E396-AA40-9E52-49C4DEC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966A-13DE-2742-B5BD-4926E6F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C8118-BF12-EA49-A5F0-0819CC376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5020-63E9-5445-ABF9-DB9FFD2A4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7300A-4431-F34B-8B72-E8EF0516E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oxima Soft" panose="02000506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E402-4172-DA43-B3BE-745F0C8D6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7717-8BB1-DB40-96E1-8C41C1B5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4DD6E-87D7-F64D-99A0-790899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676001-67D1-A649-B936-B0AF042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</p:spPr>
        <p:txBody>
          <a:bodyPr/>
          <a:lstStyle>
            <a:lvl1pPr algn="l">
              <a:lnSpc>
                <a:spcPct val="100000"/>
              </a:lnSpc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71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B7ED-D215-A548-8005-C98B372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6F97-751F-4F48-B02A-A2E9ABE60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04FB-CEAF-0F4F-975B-82E27E62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Proxima Soft" panose="02000506030000020004" pitchFamily="2" charset="0"/>
              </a:defRPr>
            </a:lvl1pPr>
            <a:lvl2pPr>
              <a:defRPr b="0" i="0">
                <a:latin typeface="Proxima Soft" panose="02000506030000020004" pitchFamily="2" charset="0"/>
              </a:defRPr>
            </a:lvl2pPr>
            <a:lvl3pPr>
              <a:defRPr b="0" i="0">
                <a:latin typeface="Proxima Soft" panose="02000506030000020004" pitchFamily="2" charset="0"/>
              </a:defRPr>
            </a:lvl3pPr>
            <a:lvl4pPr>
              <a:defRPr b="0" i="0">
                <a:latin typeface="Proxima Soft" panose="02000506030000020004" pitchFamily="2" charset="0"/>
              </a:defRPr>
            </a:lvl4pPr>
            <a:lvl5pPr>
              <a:defRPr b="0" i="0"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642A0-E261-334B-9750-60114D2F9C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25823C-C8B0-9244-80C7-07BA16C67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9020" y="69057"/>
            <a:ext cx="2743200" cy="4572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1pPr>
            <a:lvl2pPr marL="4572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2pPr>
            <a:lvl3pPr marL="9144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3pPr>
            <a:lvl4pPr marL="13716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4pPr>
            <a:lvl5pPr marL="1828800" indent="0" algn="ctr">
              <a:buNone/>
              <a:defRPr b="1" i="0">
                <a:solidFill>
                  <a:schemeClr val="bg1"/>
                </a:solidFill>
                <a:latin typeface="Proxima Soft" panose="02000506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20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FC46-32C1-904C-BECD-5AE1915B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100C-0533-0941-BE50-DD26299A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FDF8-6ECE-B745-A9AF-44A844CD7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1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06FAE213-4E71-9D42-BED7-39ED858D0F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72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7590D-8CBD-CA49-BAB9-C4A232117CFE}"/>
              </a:ext>
            </a:extLst>
          </p:cNvPr>
          <p:cNvPicPr>
            <a:picLocks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7D80FC-B9DB-8843-8D2A-D9057D46C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39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23" r:id="rId6"/>
    <p:sldLayoutId id="2147483727" r:id="rId7"/>
    <p:sldLayoutId id="2147483725" r:id="rId8"/>
    <p:sldLayoutId id="2147483736" r:id="rId9"/>
    <p:sldLayoutId id="2147483737" r:id="rId1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2690E-E451-8C41-993F-0A5B4861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18DE-DD51-E841-907A-C3379D477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7590D-8CBD-CA49-BAB9-C4A232117CFE}"/>
              </a:ext>
            </a:extLst>
          </p:cNvPr>
          <p:cNvPicPr>
            <a:picLocks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00" y="-728"/>
            <a:ext cx="3657600" cy="640080"/>
          </a:xfrm>
          <a:prstGeom prst="rect">
            <a:avLst/>
          </a:prstGeom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7D80FC-B9DB-8843-8D2A-D9057D46C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9020" y="6339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81AE1639-0FE7-BE43-816C-BFA93E846CA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66A246-3C6E-E041-8E3E-51BE0E0503AD}"/>
              </a:ext>
            </a:extLst>
          </p:cNvPr>
          <p:cNvGrpSpPr/>
          <p:nvPr userDrawn="1"/>
        </p:nvGrpSpPr>
        <p:grpSpPr>
          <a:xfrm>
            <a:off x="0" y="-3082"/>
            <a:ext cx="3305906" cy="640080"/>
            <a:chOff x="0" y="-3082"/>
            <a:chExt cx="3305906" cy="640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23956F-929D-174E-9C65-5CCAAA4F00E3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-3082"/>
              <a:ext cx="3305906" cy="6400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4507DC-FFB6-9A47-9994-762B71C7DAA3}"/>
                </a:ext>
              </a:extLst>
            </p:cNvPr>
            <p:cNvGrpSpPr/>
            <p:nvPr/>
          </p:nvGrpSpPr>
          <p:grpSpPr>
            <a:xfrm>
              <a:off x="109780" y="44473"/>
              <a:ext cx="2603417" cy="544970"/>
              <a:chOff x="199749" y="36574"/>
              <a:chExt cx="2603417" cy="544970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29F978F5-B6FF-194F-AA50-2C17EE36AA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19" y="80459"/>
                <a:ext cx="2058447" cy="457200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Proxima Soft" panose="02000506030000020004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>
                    <a:solidFill>
                      <a:schemeClr val="bg1"/>
                    </a:solidFill>
                  </a:rPr>
                  <a:t>HANDS-ON</a:t>
                </a:r>
              </a:p>
            </p:txBody>
          </p:sp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EAA5503-AAD0-5246-A9FC-5B68D0FD1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749" y="36574"/>
                <a:ext cx="544970" cy="5449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2501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6" r:id="rId6"/>
    <p:sldLayoutId id="2147483724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461605-1CBF-E344-A3A2-291CC4A5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DE5E0-861B-3E41-B9F7-810DF9E56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6799-0A1A-C349-86E5-7866137F5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638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Soft" panose="02000506030000020004" pitchFamily="2" charset="0"/>
              </a:defRPr>
            </a:lvl1pPr>
          </a:lstStyle>
          <a:p>
            <a:fld id="{9F1FA78F-D0A2-EC44-AA06-30926F9AE9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hape 898">
            <a:extLst>
              <a:ext uri="{FF2B5EF4-FFF2-40B4-BE49-F238E27FC236}">
                <a16:creationId xmlns:a16="http://schemas.microsoft.com/office/drawing/2014/main" id="{E1935BAE-28F7-6E42-A306-0DAA863BE32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0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98">
            <a:extLst>
              <a:ext uri="{FF2B5EF4-FFF2-40B4-BE49-F238E27FC236}">
                <a16:creationId xmlns:a16="http://schemas.microsoft.com/office/drawing/2014/main" id="{C6668C6B-DB33-FD49-886D-9E9163A2EF0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617" y="3245116"/>
            <a:ext cx="884902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98">
            <a:extLst>
              <a:ext uri="{FF2B5EF4-FFF2-40B4-BE49-F238E27FC236}">
                <a16:creationId xmlns:a16="http://schemas.microsoft.com/office/drawing/2014/main" id="{46A53CC4-6A2E-924F-B92B-C333BF72049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0"/>
            <a:ext cx="886968" cy="361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8">
            <a:extLst>
              <a:ext uri="{FF2B5EF4-FFF2-40B4-BE49-F238E27FC236}">
                <a16:creationId xmlns:a16="http://schemas.microsoft.com/office/drawing/2014/main" id="{7A1C8F88-31E5-4442-AA2E-77AD3D4BC7BA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2715" y="3245116"/>
            <a:ext cx="886968" cy="361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2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3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Soft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Soft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B3CFF-AC11-1649-9881-97D6B495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B08A16-EDD7-D249-9468-59DEF871A2C6}"/>
              </a:ext>
            </a:extLst>
          </p:cNvPr>
          <p:cNvGrpSpPr/>
          <p:nvPr/>
        </p:nvGrpSpPr>
        <p:grpSpPr>
          <a:xfrm>
            <a:off x="0" y="12"/>
            <a:ext cx="1028700" cy="1627505"/>
            <a:chOff x="0" y="12"/>
            <a:chExt cx="1028700" cy="1627505"/>
          </a:xfrm>
        </p:grpSpPr>
        <p:sp>
          <p:nvSpPr>
            <p:cNvPr id="30" name="bk object 16">
              <a:extLst>
                <a:ext uri="{FF2B5EF4-FFF2-40B4-BE49-F238E27FC236}">
                  <a16:creationId xmlns:a16="http://schemas.microsoft.com/office/drawing/2014/main" id="{8F53C05E-DEF3-4546-922D-7DA11E0E4883}"/>
                </a:ext>
              </a:extLst>
            </p:cNvPr>
            <p:cNvSpPr/>
            <p:nvPr/>
          </p:nvSpPr>
          <p:spPr>
            <a:xfrm>
              <a:off x="0" y="12"/>
              <a:ext cx="1028700" cy="1627505"/>
            </a:xfrm>
            <a:custGeom>
              <a:avLst/>
              <a:gdLst/>
              <a:ahLst/>
              <a:cxnLst/>
              <a:rect l="l" t="t" r="r" b="b"/>
              <a:pathLst>
                <a:path w="1028700" h="1627505">
                  <a:moveTo>
                    <a:pt x="1028688" y="0"/>
                  </a:moveTo>
                  <a:lnTo>
                    <a:pt x="0" y="0"/>
                  </a:lnTo>
                  <a:lnTo>
                    <a:pt x="0" y="1627404"/>
                  </a:lnTo>
                  <a:lnTo>
                    <a:pt x="877444" y="1096917"/>
                  </a:lnTo>
                  <a:lnTo>
                    <a:pt x="915385" y="1069932"/>
                  </a:lnTo>
                  <a:lnTo>
                    <a:pt x="948489" y="1038091"/>
                  </a:lnTo>
                  <a:lnTo>
                    <a:pt x="976389" y="1002040"/>
                  </a:lnTo>
                  <a:lnTo>
                    <a:pt x="998724" y="962425"/>
                  </a:lnTo>
                  <a:lnTo>
                    <a:pt x="1015128" y="919893"/>
                  </a:lnTo>
                  <a:lnTo>
                    <a:pt x="1025238" y="875092"/>
                  </a:lnTo>
                  <a:lnTo>
                    <a:pt x="1028688" y="828667"/>
                  </a:lnTo>
                  <a:lnTo>
                    <a:pt x="1028688" y="0"/>
                  </a:lnTo>
                  <a:close/>
                </a:path>
              </a:pathLst>
            </a:custGeom>
            <a:solidFill>
              <a:srgbClr val="EF3F24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1" name="bk object 17">
              <a:extLst>
                <a:ext uri="{FF2B5EF4-FFF2-40B4-BE49-F238E27FC236}">
                  <a16:creationId xmlns:a16="http://schemas.microsoft.com/office/drawing/2014/main" id="{53A0ADFC-7F26-D64D-8D54-703AD9839025}"/>
                </a:ext>
              </a:extLst>
            </p:cNvPr>
            <p:cNvSpPr/>
            <p:nvPr/>
          </p:nvSpPr>
          <p:spPr>
            <a:xfrm>
              <a:off x="394370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11"/>
                  </a:lnTo>
                  <a:lnTo>
                    <a:pt x="0" y="69672"/>
                  </a:lnTo>
                  <a:lnTo>
                    <a:pt x="107416" y="134607"/>
                  </a:lnTo>
                  <a:lnTo>
                    <a:pt x="111658" y="132219"/>
                  </a:lnTo>
                  <a:lnTo>
                    <a:pt x="111658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9A8A84EE-5CF6-9B42-8DA8-399806B1183C}"/>
                </a:ext>
              </a:extLst>
            </p:cNvPr>
            <p:cNvSpPr/>
            <p:nvPr/>
          </p:nvSpPr>
          <p:spPr>
            <a:xfrm>
              <a:off x="242796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4114" y="0"/>
                  </a:moveTo>
                  <a:lnTo>
                    <a:pt x="0" y="2324"/>
                  </a:lnTo>
                  <a:lnTo>
                    <a:pt x="0" y="146697"/>
                  </a:lnTo>
                  <a:lnTo>
                    <a:pt x="1193" y="148818"/>
                  </a:lnTo>
                  <a:lnTo>
                    <a:pt x="119176" y="220192"/>
                  </a:lnTo>
                  <a:lnTo>
                    <a:pt x="123304" y="217868"/>
                  </a:lnTo>
                  <a:lnTo>
                    <a:pt x="123278" y="73494"/>
                  </a:lnTo>
                  <a:lnTo>
                    <a:pt x="122034" y="71361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3" name="bk object 19">
              <a:extLst>
                <a:ext uri="{FF2B5EF4-FFF2-40B4-BE49-F238E27FC236}">
                  <a16:creationId xmlns:a16="http://schemas.microsoft.com/office/drawing/2014/main" id="{F4A5214C-26FF-BA42-AB73-40F524A6E06F}"/>
                </a:ext>
              </a:extLst>
            </p:cNvPr>
            <p:cNvSpPr/>
            <p:nvPr/>
          </p:nvSpPr>
          <p:spPr>
            <a:xfrm>
              <a:off x="254318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272" y="0"/>
                  </a:moveTo>
                  <a:lnTo>
                    <a:pt x="118656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846" y="148348"/>
                  </a:lnTo>
                  <a:lnTo>
                    <a:pt x="121462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4" name="bk object 20">
              <a:extLst>
                <a:ext uri="{FF2B5EF4-FFF2-40B4-BE49-F238E27FC236}">
                  <a16:creationId xmlns:a16="http://schemas.microsoft.com/office/drawing/2014/main" id="{3E3F5BB2-1046-D845-BD6E-D085D9F60B2E}"/>
                </a:ext>
              </a:extLst>
            </p:cNvPr>
            <p:cNvSpPr/>
            <p:nvPr/>
          </p:nvSpPr>
          <p:spPr>
            <a:xfrm>
              <a:off x="38279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4241" y="0"/>
                  </a:moveTo>
                  <a:lnTo>
                    <a:pt x="0" y="2400"/>
                  </a:lnTo>
                  <a:lnTo>
                    <a:pt x="0" y="132930"/>
                  </a:lnTo>
                  <a:lnTo>
                    <a:pt x="4241" y="135318"/>
                  </a:lnTo>
                  <a:lnTo>
                    <a:pt x="112242" y="69989"/>
                  </a:lnTo>
                  <a:lnTo>
                    <a:pt x="112242" y="65328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5" name="bk object 21">
              <a:extLst>
                <a:ext uri="{FF2B5EF4-FFF2-40B4-BE49-F238E27FC236}">
                  <a16:creationId xmlns:a16="http://schemas.microsoft.com/office/drawing/2014/main" id="{33F99541-536A-A54E-BF61-EE3760FE3C74}"/>
                </a:ext>
              </a:extLst>
            </p:cNvPr>
            <p:cNvSpPr/>
            <p:nvPr/>
          </p:nvSpPr>
          <p:spPr>
            <a:xfrm>
              <a:off x="394361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107416" y="0"/>
                  </a:moveTo>
                  <a:lnTo>
                    <a:pt x="0" y="65062"/>
                  </a:lnTo>
                  <a:lnTo>
                    <a:pt x="12" y="69723"/>
                  </a:lnTo>
                  <a:lnTo>
                    <a:pt x="107429" y="134594"/>
                  </a:lnTo>
                  <a:lnTo>
                    <a:pt x="111683" y="132207"/>
                  </a:lnTo>
                  <a:lnTo>
                    <a:pt x="111683" y="2400"/>
                  </a:lnTo>
                  <a:lnTo>
                    <a:pt x="10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6" name="bk object 22">
              <a:extLst>
                <a:ext uri="{FF2B5EF4-FFF2-40B4-BE49-F238E27FC236}">
                  <a16:creationId xmlns:a16="http://schemas.microsoft.com/office/drawing/2014/main" id="{9CEC0335-E32F-C048-8BFA-B99F371EAB44}"/>
                </a:ext>
              </a:extLst>
            </p:cNvPr>
            <p:cNvSpPr/>
            <p:nvPr/>
          </p:nvSpPr>
          <p:spPr>
            <a:xfrm>
              <a:off x="522671" y="640092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19"/>
                  </a:lnTo>
                  <a:lnTo>
                    <a:pt x="4241" y="134607"/>
                  </a:lnTo>
                  <a:lnTo>
                    <a:pt x="111658" y="69672"/>
                  </a:lnTo>
                  <a:lnTo>
                    <a:pt x="111658" y="65011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7" name="bk object 23">
              <a:extLst>
                <a:ext uri="{FF2B5EF4-FFF2-40B4-BE49-F238E27FC236}">
                  <a16:creationId xmlns:a16="http://schemas.microsoft.com/office/drawing/2014/main" id="{F363D833-B301-6241-A6D2-A1A32F0248F2}"/>
                </a:ext>
              </a:extLst>
            </p:cNvPr>
            <p:cNvSpPr/>
            <p:nvPr/>
          </p:nvSpPr>
          <p:spPr>
            <a:xfrm>
              <a:off x="662599" y="469873"/>
              <a:ext cx="123825" cy="220345"/>
            </a:xfrm>
            <a:custGeom>
              <a:avLst/>
              <a:gdLst/>
              <a:ahLst/>
              <a:cxnLst/>
              <a:rect l="l" t="t" r="r" b="b"/>
              <a:pathLst>
                <a:path w="123825" h="220345">
                  <a:moveTo>
                    <a:pt x="119189" y="0"/>
                  </a:moveTo>
                  <a:lnTo>
                    <a:pt x="1270" y="71361"/>
                  </a:lnTo>
                  <a:lnTo>
                    <a:pt x="25" y="73494"/>
                  </a:lnTo>
                  <a:lnTo>
                    <a:pt x="0" y="217868"/>
                  </a:lnTo>
                  <a:lnTo>
                    <a:pt x="4127" y="220192"/>
                  </a:lnTo>
                  <a:lnTo>
                    <a:pt x="122110" y="148818"/>
                  </a:lnTo>
                  <a:lnTo>
                    <a:pt x="123304" y="146697"/>
                  </a:lnTo>
                  <a:lnTo>
                    <a:pt x="123304" y="2324"/>
                  </a:lnTo>
                  <a:lnTo>
                    <a:pt x="119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8" name="bk object 24">
              <a:extLst>
                <a:ext uri="{FF2B5EF4-FFF2-40B4-BE49-F238E27FC236}">
                  <a16:creationId xmlns:a16="http://schemas.microsoft.com/office/drawing/2014/main" id="{1D7C0484-BB3E-EA47-8DD6-29BE18D4CC06}"/>
                </a:ext>
              </a:extLst>
            </p:cNvPr>
            <p:cNvSpPr/>
            <p:nvPr/>
          </p:nvSpPr>
          <p:spPr>
            <a:xfrm>
              <a:off x="534313" y="378393"/>
              <a:ext cx="240665" cy="148590"/>
            </a:xfrm>
            <a:custGeom>
              <a:avLst/>
              <a:gdLst/>
              <a:ahLst/>
              <a:cxnLst/>
              <a:rect l="l" t="t" r="r" b="b"/>
              <a:pathLst>
                <a:path w="240665" h="148590">
                  <a:moveTo>
                    <a:pt x="121412" y="0"/>
                  </a:moveTo>
                  <a:lnTo>
                    <a:pt x="118795" y="0"/>
                  </a:lnTo>
                  <a:lnTo>
                    <a:pt x="0" y="71920"/>
                  </a:lnTo>
                  <a:lnTo>
                    <a:pt x="0" y="76428"/>
                  </a:lnTo>
                  <a:lnTo>
                    <a:pt x="118605" y="148348"/>
                  </a:lnTo>
                  <a:lnTo>
                    <a:pt x="121221" y="148348"/>
                  </a:lnTo>
                  <a:lnTo>
                    <a:pt x="240068" y="76428"/>
                  </a:lnTo>
                  <a:lnTo>
                    <a:pt x="240068" y="71920"/>
                  </a:lnTo>
                  <a:lnTo>
                    <a:pt x="12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39" name="bk object 25">
              <a:extLst>
                <a:ext uri="{FF2B5EF4-FFF2-40B4-BE49-F238E27FC236}">
                  <a16:creationId xmlns:a16="http://schemas.microsoft.com/office/drawing/2014/main" id="{5E520B77-6839-604E-8B5A-2C6F28BCA5A3}"/>
                </a:ext>
              </a:extLst>
            </p:cNvPr>
            <p:cNvSpPr/>
            <p:nvPr/>
          </p:nvSpPr>
          <p:spPr>
            <a:xfrm>
              <a:off x="533659" y="554664"/>
              <a:ext cx="112395" cy="135890"/>
            </a:xfrm>
            <a:custGeom>
              <a:avLst/>
              <a:gdLst/>
              <a:ahLst/>
              <a:cxnLst/>
              <a:rect l="l" t="t" r="r" b="b"/>
              <a:pathLst>
                <a:path w="112395" h="135890">
                  <a:moveTo>
                    <a:pt x="108000" y="0"/>
                  </a:moveTo>
                  <a:lnTo>
                    <a:pt x="0" y="65328"/>
                  </a:lnTo>
                  <a:lnTo>
                    <a:pt x="0" y="69989"/>
                  </a:lnTo>
                  <a:lnTo>
                    <a:pt x="108000" y="135318"/>
                  </a:lnTo>
                  <a:lnTo>
                    <a:pt x="112255" y="132930"/>
                  </a:lnTo>
                  <a:lnTo>
                    <a:pt x="112255" y="24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  <p:sp>
          <p:nvSpPr>
            <p:cNvPr id="43" name="bk object 26">
              <a:extLst>
                <a:ext uri="{FF2B5EF4-FFF2-40B4-BE49-F238E27FC236}">
                  <a16:creationId xmlns:a16="http://schemas.microsoft.com/office/drawing/2014/main" id="{AEEB42AF-A8E4-0C4C-99BD-88CB7754A15C}"/>
                </a:ext>
              </a:extLst>
            </p:cNvPr>
            <p:cNvSpPr/>
            <p:nvPr/>
          </p:nvSpPr>
          <p:spPr>
            <a:xfrm>
              <a:off x="522667" y="469893"/>
              <a:ext cx="111760" cy="134620"/>
            </a:xfrm>
            <a:custGeom>
              <a:avLst/>
              <a:gdLst/>
              <a:ahLst/>
              <a:cxnLst/>
              <a:rect l="l" t="t" r="r" b="b"/>
              <a:pathLst>
                <a:path w="111759" h="134620">
                  <a:moveTo>
                    <a:pt x="4241" y="0"/>
                  </a:moveTo>
                  <a:lnTo>
                    <a:pt x="0" y="2400"/>
                  </a:lnTo>
                  <a:lnTo>
                    <a:pt x="0" y="132207"/>
                  </a:lnTo>
                  <a:lnTo>
                    <a:pt x="4241" y="134594"/>
                  </a:lnTo>
                  <a:lnTo>
                    <a:pt x="111671" y="69723"/>
                  </a:lnTo>
                  <a:lnTo>
                    <a:pt x="111671" y="65062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b="1">
                <a:latin typeface="Proxima Soft" panose="02000506030000020004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81E30-1B68-E541-AFEA-73581082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13-4E71-9D42-BED7-39ED858D0F0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652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7C9254BD-29C5-1149-869F-15A0281DAB6D}"/>
    </a:ext>
  </a:extLst>
</a:theme>
</file>

<file path=ppt/theme/theme2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D3B6C88E-4E2F-874D-8468-2797532951DE}"/>
    </a:ext>
  </a:extLst>
</a:theme>
</file>

<file path=ppt/theme/theme3.xml><?xml version="1.0" encoding="utf-8"?>
<a:theme xmlns:a="http://schemas.openxmlformats.org/drawingml/2006/main" name="Hands-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_Template.pptx" id="{882E73C0-E276-B240-978A-4F4010CBB14B}" vid="{D3B6C88E-4E2F-874D-8468-2797532951DE}"/>
    </a:ext>
  </a:extLst>
</a:theme>
</file>

<file path=ppt/theme/theme4.xml><?xml version="1.0" encoding="utf-8"?>
<a:theme xmlns:a="http://schemas.openxmlformats.org/drawingml/2006/main" name="Confet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12</Words>
  <Application>Microsoft Macintosh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Proxima Soft</vt:lpstr>
      <vt:lpstr>Arial</vt:lpstr>
      <vt:lpstr>Courier New</vt:lpstr>
      <vt:lpstr>Minimal</vt:lpstr>
      <vt:lpstr>Header</vt:lpstr>
      <vt:lpstr>Hands-on</vt:lpstr>
      <vt:lpstr>Confetti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Bar Chart Race Workshop!</dc:title>
  <dc:creator>Genji Fujimori (藤森 源司)</dc:creator>
  <cp:lastModifiedBy>Microsoft Office User</cp:lastModifiedBy>
  <cp:revision>199</cp:revision>
  <dcterms:created xsi:type="dcterms:W3CDTF">2020-09-29T14:31:30Z</dcterms:created>
  <dcterms:modified xsi:type="dcterms:W3CDTF">2021-02-26T02:28:28Z</dcterms:modified>
</cp:coreProperties>
</file>